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Anti-bullying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Aryaman </a:t>
            </a:r>
            <a:r>
              <a:rPr lang="en-US" dirty="0" err="1"/>
              <a:t>Mishra,hashwanth</a:t>
            </a:r>
            <a:r>
              <a:rPr lang="en-US" dirty="0"/>
              <a:t> </a:t>
            </a:r>
            <a:r>
              <a:rPr lang="en-US" dirty="0" err="1"/>
              <a:t>s.,Akhil</a:t>
            </a:r>
            <a:r>
              <a:rPr lang="en-US" dirty="0"/>
              <a:t> </a:t>
            </a:r>
            <a:r>
              <a:rPr lang="en-US" dirty="0" err="1"/>
              <a:t>raman,harshanth</a:t>
            </a:r>
            <a:r>
              <a:rPr lang="en-US" dirty="0"/>
              <a:t> p.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4130"/>
          </a:xfrm>
        </p:spPr>
        <p:txBody>
          <a:bodyPr/>
          <a:lstStyle/>
          <a:p>
            <a:r>
              <a:rPr lang="en-US" dirty="0"/>
              <a:t>CLASS DIAGRAM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A6BFD3-9EAF-48E4-AB34-015CD61F5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3363" y="1476477"/>
            <a:ext cx="7716417" cy="5289344"/>
          </a:xfrm>
        </p:spPr>
      </p:pic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1EAD-C107-4FA4-85F0-C15D879A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Flow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7B916F-6068-464A-B04E-C50BB414A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3472" y="835591"/>
            <a:ext cx="4790446" cy="5951156"/>
          </a:xfrm>
        </p:spPr>
      </p:pic>
    </p:spTree>
    <p:extLst>
      <p:ext uri="{BB962C8B-B14F-4D97-AF65-F5344CB8AC3E}">
        <p14:creationId xmlns:p14="http://schemas.microsoft.com/office/powerpoint/2010/main" val="1679061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B7D5F-A26B-4EB0-9050-C33B77654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171"/>
          </a:xfrm>
        </p:spPr>
        <p:txBody>
          <a:bodyPr>
            <a:normAutofit fontScale="90000"/>
          </a:bodyPr>
          <a:lstStyle/>
          <a:p>
            <a:r>
              <a:rPr lang="en-IN" dirty="0"/>
              <a:t>GANTT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20B438-7FEF-4452-A0A3-F60FDFF03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8328" y="1607011"/>
            <a:ext cx="10333999" cy="4345919"/>
          </a:xfrm>
        </p:spPr>
      </p:pic>
    </p:spTree>
    <p:extLst>
      <p:ext uri="{BB962C8B-B14F-4D97-AF65-F5344CB8AC3E}">
        <p14:creationId xmlns:p14="http://schemas.microsoft.com/office/powerpoint/2010/main" val="498046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6774-0113-4868-B53D-C85657D4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1EFAC2-6B3C-40AF-98C5-825D8F9D4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719" y="2341563"/>
            <a:ext cx="9462934" cy="4211651"/>
          </a:xfrm>
        </p:spPr>
      </p:pic>
    </p:spTree>
    <p:extLst>
      <p:ext uri="{BB962C8B-B14F-4D97-AF65-F5344CB8AC3E}">
        <p14:creationId xmlns:p14="http://schemas.microsoft.com/office/powerpoint/2010/main" val="3114608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81C36-56C4-4E5B-A321-8E2C12E4B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 video(</a:t>
            </a:r>
            <a:r>
              <a:rPr lang="en-IN" dirty="0" err="1"/>
              <a:t>incase</a:t>
            </a:r>
            <a:r>
              <a:rPr lang="en-IN" dirty="0"/>
              <a:t> live demo faulters)</a:t>
            </a:r>
          </a:p>
        </p:txBody>
      </p:sp>
      <p:pic>
        <p:nvPicPr>
          <p:cNvPr id="4" name="2022-03-15 11-10-15">
            <a:hlinkClick r:id="" action="ppaction://media"/>
            <a:extLst>
              <a:ext uri="{FF2B5EF4-FFF2-40B4-BE49-F238E27FC236}">
                <a16:creationId xmlns:a16="http://schemas.microsoft.com/office/drawing/2014/main" id="{BE08DAD3-00AB-49AA-A04D-4ABFE71A9B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65438" y="2341563"/>
            <a:ext cx="6459537" cy="3633787"/>
          </a:xfrm>
        </p:spPr>
      </p:pic>
    </p:spTree>
    <p:extLst>
      <p:ext uri="{BB962C8B-B14F-4D97-AF65-F5344CB8AC3E}">
        <p14:creationId xmlns:p14="http://schemas.microsoft.com/office/powerpoint/2010/main" val="367920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{2CEB8433-7F22-4036-AB99-ABCB04484BFE}tf33552983_win32</Template>
  <TotalTime>4</TotalTime>
  <Words>30</Words>
  <Application>Microsoft Office PowerPoint</Application>
  <PresentationFormat>Widescreen</PresentationFormat>
  <Paragraphs>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Franklin Gothic Book</vt:lpstr>
      <vt:lpstr>Franklin Gothic Demi</vt:lpstr>
      <vt:lpstr>Wingdings 2</vt:lpstr>
      <vt:lpstr>DividendVTI</vt:lpstr>
      <vt:lpstr>Anti-bullying app</vt:lpstr>
      <vt:lpstr>CLASS DIAGRAM </vt:lpstr>
      <vt:lpstr>Flow chart</vt:lpstr>
      <vt:lpstr>GANTT CHART</vt:lpstr>
      <vt:lpstr>Contd.</vt:lpstr>
      <vt:lpstr>Demo video(incase live demo faulters)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Anti-bullying app</dc:title>
  <dc:creator>Aryaman Mishra</dc:creator>
  <cp:lastModifiedBy>Aryaman Mishra</cp:lastModifiedBy>
  <cp:revision>1</cp:revision>
  <dcterms:created xsi:type="dcterms:W3CDTF">2022-03-19T05:24:27Z</dcterms:created>
  <dcterms:modified xsi:type="dcterms:W3CDTF">2022-03-19T05:28:41Z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